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Caveat"/>
      <p:regular r:id="rId25"/>
      <p:bold r:id="rId26"/>
    </p:embeddedFont>
    <p:embeddedFont>
      <p:font typeface="Amatic SC"/>
      <p:regular r:id="rId27"/>
      <p:bold r:id="rId28"/>
    </p:embeddedFont>
    <p:embeddedFont>
      <p:font typeface="EB Garamond"/>
      <p:regular r:id="rId29"/>
      <p:bold r:id="rId30"/>
      <p:italic r:id="rId31"/>
      <p:boldItalic r:id="rId32"/>
    </p:embeddedFont>
    <p:embeddedFont>
      <p:font typeface="Pacifico"/>
      <p:regular r:id="rId33"/>
    </p:embeddedFont>
    <p:embeddedFont>
      <p:font typeface="Roboto Mono"/>
      <p:regular r:id="rId34"/>
      <p:bold r:id="rId35"/>
      <p:italic r:id="rId36"/>
      <p:boldItalic r:id="rId37"/>
    </p:embeddedFont>
    <p:embeddedFont>
      <p:font typeface="Comfortaa"/>
      <p:regular r:id="rId38"/>
      <p:bold r:id="rId39"/>
    </p:embeddedFont>
    <p:embeddedFont>
      <p:font typeface="Roboto Mono Regular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MonoRegular-regular.fntdata"/><Relationship Id="rId20" Type="http://schemas.openxmlformats.org/officeDocument/2006/relationships/slide" Target="slides/slide15.xml"/><Relationship Id="rId42" Type="http://schemas.openxmlformats.org/officeDocument/2006/relationships/font" Target="fonts/RobotoMonoRegular-italic.fntdata"/><Relationship Id="rId41" Type="http://schemas.openxmlformats.org/officeDocument/2006/relationships/font" Target="fonts/RobotoMonoRegular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font" Target="fonts/RobotoMonoRegular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aveat-bold.fntdata"/><Relationship Id="rId25" Type="http://schemas.openxmlformats.org/officeDocument/2006/relationships/font" Target="fonts/Caveat-regular.fntdata"/><Relationship Id="rId28" Type="http://schemas.openxmlformats.org/officeDocument/2006/relationships/font" Target="fonts/AmaticSC-bold.fntdata"/><Relationship Id="rId27" Type="http://schemas.openxmlformats.org/officeDocument/2006/relationships/font" Target="fonts/AmaticSC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EBGaramond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EBGaramond-italic.fntdata"/><Relationship Id="rId30" Type="http://schemas.openxmlformats.org/officeDocument/2006/relationships/font" Target="fonts/EBGaramond-bold.fntdata"/><Relationship Id="rId11" Type="http://schemas.openxmlformats.org/officeDocument/2006/relationships/slide" Target="slides/slide6.xml"/><Relationship Id="rId33" Type="http://schemas.openxmlformats.org/officeDocument/2006/relationships/font" Target="fonts/Pacifico-regular.fntdata"/><Relationship Id="rId10" Type="http://schemas.openxmlformats.org/officeDocument/2006/relationships/slide" Target="slides/slide5.xml"/><Relationship Id="rId32" Type="http://schemas.openxmlformats.org/officeDocument/2006/relationships/font" Target="fonts/EBGaramond-boldItalic.fntdata"/><Relationship Id="rId13" Type="http://schemas.openxmlformats.org/officeDocument/2006/relationships/slide" Target="slides/slide8.xml"/><Relationship Id="rId35" Type="http://schemas.openxmlformats.org/officeDocument/2006/relationships/font" Target="fonts/RobotoMono-bold.fntdata"/><Relationship Id="rId12" Type="http://schemas.openxmlformats.org/officeDocument/2006/relationships/slide" Target="slides/slide7.xml"/><Relationship Id="rId34" Type="http://schemas.openxmlformats.org/officeDocument/2006/relationships/font" Target="fonts/RobotoMono-regular.fntdata"/><Relationship Id="rId15" Type="http://schemas.openxmlformats.org/officeDocument/2006/relationships/slide" Target="slides/slide10.xml"/><Relationship Id="rId37" Type="http://schemas.openxmlformats.org/officeDocument/2006/relationships/font" Target="fonts/RobotoMono-boldItalic.fntdata"/><Relationship Id="rId14" Type="http://schemas.openxmlformats.org/officeDocument/2006/relationships/slide" Target="slides/slide9.xml"/><Relationship Id="rId36" Type="http://schemas.openxmlformats.org/officeDocument/2006/relationships/font" Target="fonts/RobotoMono-italic.fntdata"/><Relationship Id="rId17" Type="http://schemas.openxmlformats.org/officeDocument/2006/relationships/slide" Target="slides/slide12.xml"/><Relationship Id="rId39" Type="http://schemas.openxmlformats.org/officeDocument/2006/relationships/font" Target="fonts/Comfortaa-bold.fntdata"/><Relationship Id="rId16" Type="http://schemas.openxmlformats.org/officeDocument/2006/relationships/slide" Target="slides/slide11.xml"/><Relationship Id="rId38" Type="http://schemas.openxmlformats.org/officeDocument/2006/relationships/font" Target="fonts/Comfortaa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85875ba7f5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85875ba7f5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85875ba7f5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85875ba7f5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85875ba7f5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85875ba7f5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708244f0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8708244f0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8708244f0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8708244f0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8708244f02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8708244f0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8708244f02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8708244f02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8708244f02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8708244f02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8708244f02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8708244f02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8708244f02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8708244f02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8708244f0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8708244f0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85875ba7f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85875ba7f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5875ba7f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85875ba7f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85875ba7f5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85875ba7f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85875ba7f5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85875ba7f5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85875ba7f5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85875ba7f5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708244f02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708244f02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85875ba7f5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85875ba7f5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00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g"/><Relationship Id="rId4" Type="http://schemas.openxmlformats.org/officeDocument/2006/relationships/image" Target="../media/image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154975"/>
            <a:ext cx="8446500" cy="264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New Lane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2nd Grade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Monsters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2475050" y="3311525"/>
            <a:ext cx="52821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Mrs. Grillo’s students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type="title"/>
          </p:nvPr>
        </p:nvSpPr>
        <p:spPr>
          <a:xfrm>
            <a:off x="5563000" y="579775"/>
            <a:ext cx="2208900" cy="572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veat"/>
                <a:ea typeface="Caveat"/>
                <a:cs typeface="Caveat"/>
                <a:sym typeface="Caveat"/>
              </a:rPr>
              <a:t>Brooke Barberio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1" name="Google Shape;121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199" y="185775"/>
            <a:ext cx="83312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 txBox="1"/>
          <p:nvPr/>
        </p:nvSpPr>
        <p:spPr>
          <a:xfrm>
            <a:off x="2388150" y="373375"/>
            <a:ext cx="4173300" cy="985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Brooke Barbiero</a:t>
            </a:r>
            <a:endParaRPr sz="4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700" y="491074"/>
            <a:ext cx="5297514" cy="3541898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3"/>
          <p:cNvSpPr txBox="1"/>
          <p:nvPr>
            <p:ph type="title"/>
          </p:nvPr>
        </p:nvSpPr>
        <p:spPr>
          <a:xfrm>
            <a:off x="6111375" y="419025"/>
            <a:ext cx="2465100" cy="572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Joseph Bedus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43700"/>
            <a:ext cx="9214950" cy="538622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/>
        </p:nvSpPr>
        <p:spPr>
          <a:xfrm>
            <a:off x="2948900" y="3943300"/>
            <a:ext cx="36714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omic Sans MS"/>
                <a:ea typeface="Comic Sans MS"/>
                <a:cs typeface="Comic Sans MS"/>
                <a:sym typeface="Comic Sans MS"/>
              </a:rPr>
              <a:t>Amelia Sencadas</a:t>
            </a:r>
            <a:endParaRPr sz="3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1200" y="1287475"/>
            <a:ext cx="4200100" cy="353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5"/>
          <p:cNvSpPr txBox="1"/>
          <p:nvPr/>
        </p:nvSpPr>
        <p:spPr>
          <a:xfrm>
            <a:off x="2413050" y="530200"/>
            <a:ext cx="3179100" cy="6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Comfortaa"/>
                <a:ea typeface="Comfortaa"/>
                <a:cs typeface="Comfortaa"/>
                <a:sym typeface="Comfortaa"/>
              </a:rPr>
              <a:t>Griffin Latourell</a:t>
            </a:r>
            <a:endParaRPr sz="2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950" y="0"/>
            <a:ext cx="87878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6"/>
          <p:cNvSpPr txBox="1"/>
          <p:nvPr/>
        </p:nvSpPr>
        <p:spPr>
          <a:xfrm>
            <a:off x="2077050" y="4097050"/>
            <a:ext cx="1938600" cy="68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Pacifico"/>
                <a:ea typeface="Pacifico"/>
                <a:cs typeface="Pacifico"/>
                <a:sym typeface="Pacifico"/>
              </a:rPr>
              <a:t>Ava Gersch</a:t>
            </a:r>
            <a:endParaRPr sz="2700"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2063" y="77900"/>
            <a:ext cx="3857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7"/>
          <p:cNvSpPr txBox="1"/>
          <p:nvPr/>
        </p:nvSpPr>
        <p:spPr>
          <a:xfrm>
            <a:off x="1441750" y="1421925"/>
            <a:ext cx="3271800" cy="14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Georgia"/>
                <a:ea typeface="Georgia"/>
                <a:cs typeface="Georgia"/>
                <a:sym typeface="Georgia"/>
              </a:rPr>
              <a:t>Dean Leoni</a:t>
            </a:r>
            <a:endParaRPr sz="28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52" y="64950"/>
            <a:ext cx="448835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2752" y="0"/>
            <a:ext cx="439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8"/>
          <p:cNvSpPr txBox="1"/>
          <p:nvPr/>
        </p:nvSpPr>
        <p:spPr>
          <a:xfrm>
            <a:off x="714300" y="4443800"/>
            <a:ext cx="3857700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omfortaa"/>
                <a:ea typeface="Comfortaa"/>
                <a:cs typeface="Comfortaa"/>
                <a:sym typeface="Comfortaa"/>
              </a:rPr>
              <a:t>Coraline Chicarelli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5788" y="116675"/>
            <a:ext cx="3857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9"/>
          <p:cNvSpPr txBox="1"/>
          <p:nvPr/>
        </p:nvSpPr>
        <p:spPr>
          <a:xfrm>
            <a:off x="5844350" y="638875"/>
            <a:ext cx="2532900" cy="12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oboto Mono"/>
                <a:ea typeface="Roboto Mono"/>
                <a:cs typeface="Roboto Mono"/>
                <a:sym typeface="Roboto Mono"/>
              </a:rPr>
              <a:t>Isabella</a:t>
            </a:r>
            <a:endParaRPr sz="36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oboto Mono"/>
                <a:ea typeface="Roboto Mono"/>
                <a:cs typeface="Roboto Mono"/>
                <a:sym typeface="Roboto Mono"/>
              </a:rPr>
              <a:t>Gonzalez</a:t>
            </a:r>
            <a:endParaRPr sz="3600"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530" y="0"/>
            <a:ext cx="448449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0"/>
          <p:cNvSpPr txBox="1"/>
          <p:nvPr/>
        </p:nvSpPr>
        <p:spPr>
          <a:xfrm>
            <a:off x="5036500" y="917900"/>
            <a:ext cx="73404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79" name="Google Shape;179;p30"/>
          <p:cNvSpPr txBox="1"/>
          <p:nvPr/>
        </p:nvSpPr>
        <p:spPr>
          <a:xfrm>
            <a:off x="4875025" y="3712375"/>
            <a:ext cx="37449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EB Garamond"/>
                <a:ea typeface="EB Garamond"/>
                <a:cs typeface="EB Garamond"/>
                <a:sym typeface="EB Garamond"/>
              </a:rPr>
              <a:t>Alyssandra Conforti</a:t>
            </a:r>
            <a:endParaRPr sz="36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2363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1"/>
          <p:cNvSpPr txBox="1"/>
          <p:nvPr/>
        </p:nvSpPr>
        <p:spPr>
          <a:xfrm>
            <a:off x="590875" y="2081025"/>
            <a:ext cx="22746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erdana"/>
                <a:ea typeface="Verdana"/>
                <a:cs typeface="Verdana"/>
                <a:sym typeface="Verdana"/>
              </a:rPr>
              <a:t>Sam Pesce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4400" y="471776"/>
            <a:ext cx="4572326" cy="440585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230281" y="1409975"/>
            <a:ext cx="2662800" cy="7950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EB Garamond"/>
                <a:ea typeface="EB Garamond"/>
                <a:cs typeface="EB Garamond"/>
                <a:sym typeface="EB Garamond"/>
              </a:rPr>
              <a:t>Natalie Zederbaum</a:t>
            </a:r>
            <a:endParaRPr sz="24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Samantha Nostramo</a:t>
            </a:r>
            <a:endParaRPr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475" y="184975"/>
            <a:ext cx="3972924" cy="4957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8400" y="184975"/>
            <a:ext cx="4995600" cy="4957727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411475" y="4164625"/>
            <a:ext cx="3526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latin typeface="EB Garamond"/>
                <a:ea typeface="EB Garamond"/>
                <a:cs typeface="EB Garamond"/>
                <a:sym typeface="EB Garamond"/>
              </a:rPr>
              <a:t>Samantha Nostramo</a:t>
            </a:r>
            <a:endParaRPr sz="31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Phoebe Callace</a:t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150" y="105725"/>
            <a:ext cx="8998852" cy="494387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862525" y="4630000"/>
            <a:ext cx="73416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6"/>
          <p:cNvSpPr txBox="1"/>
          <p:nvPr/>
        </p:nvSpPr>
        <p:spPr>
          <a:xfrm>
            <a:off x="1620050" y="3695600"/>
            <a:ext cx="2355300" cy="5727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Pacifico"/>
                <a:ea typeface="Pacifico"/>
                <a:cs typeface="Pacifico"/>
                <a:sym typeface="Pacifico"/>
              </a:rPr>
              <a:t>Phoebe Callace</a:t>
            </a:r>
            <a:endParaRPr sz="2600"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Ava Vujtech</a:t>
            </a:r>
            <a:endParaRPr/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275" y="127275"/>
            <a:ext cx="8798100" cy="48889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/>
        </p:nvSpPr>
        <p:spPr>
          <a:xfrm>
            <a:off x="1999500" y="3912625"/>
            <a:ext cx="1624200" cy="5727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Caveat"/>
                <a:ea typeface="Caveat"/>
                <a:cs typeface="Caveat"/>
                <a:sym typeface="Caveat"/>
              </a:rPr>
              <a:t>Ava Vujtech</a:t>
            </a:r>
            <a:endParaRPr sz="27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Autumn Ortiz</a:t>
            </a:r>
            <a:endParaRPr/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67675"/>
            <a:ext cx="903797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/>
        </p:nvSpPr>
        <p:spPr>
          <a:xfrm>
            <a:off x="1349800" y="230950"/>
            <a:ext cx="2531100" cy="6498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Mono Regular"/>
                <a:ea typeface="Roboto Mono Regular"/>
                <a:cs typeface="Roboto Mono Regular"/>
                <a:sym typeface="Roboto Mono Regular"/>
              </a:rPr>
              <a:t>Autumn Ortiz</a:t>
            </a:r>
            <a:endParaRPr sz="2400">
              <a:latin typeface="Roboto Mono Regular"/>
              <a:ea typeface="Roboto Mono Regular"/>
              <a:cs typeface="Roboto Mono Regular"/>
              <a:sym typeface="Roboto Mono Regula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311700" y="445025"/>
            <a:ext cx="404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Jonathan Moehringer</a:t>
            </a:r>
            <a:endParaRPr/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2250" y="1049088"/>
            <a:ext cx="5431671" cy="303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99" y="0"/>
            <a:ext cx="58026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 txBox="1"/>
          <p:nvPr/>
        </p:nvSpPr>
        <p:spPr>
          <a:xfrm>
            <a:off x="5863600" y="579775"/>
            <a:ext cx="3114600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acifico"/>
                <a:ea typeface="Pacifico"/>
                <a:cs typeface="Pacifico"/>
                <a:sym typeface="Pacifico"/>
              </a:rPr>
              <a:t>Kendall DaFonte</a:t>
            </a:r>
            <a:endParaRPr sz="3000"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Madison Birkert</a:t>
            </a:r>
            <a:endParaRPr/>
          </a:p>
        </p:txBody>
      </p:sp>
      <p:sp>
        <p:nvSpPr>
          <p:cNvPr id="113" name="Google Shape;113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800" y="71200"/>
            <a:ext cx="8608351" cy="5345823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/>
          <p:cNvSpPr txBox="1"/>
          <p:nvPr/>
        </p:nvSpPr>
        <p:spPr>
          <a:xfrm>
            <a:off x="2975025" y="445025"/>
            <a:ext cx="2925900" cy="8565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latin typeface="Amatic SC"/>
                <a:ea typeface="Amatic SC"/>
                <a:cs typeface="Amatic SC"/>
                <a:sym typeface="Amatic SC"/>
              </a:rPr>
              <a:t>MAdison Birkert</a:t>
            </a:r>
            <a:endParaRPr sz="60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